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11/12/2018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BYOD Implementation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cap="none" dirty="0" smtClean="0"/>
              <a:t>Student Name:</a:t>
            </a:r>
          </a:p>
          <a:p>
            <a:r>
              <a:rPr lang="en-GB" cap="none" dirty="0" smtClean="0"/>
              <a:t>Institution Affiliation:</a:t>
            </a:r>
            <a:endParaRPr lang="en-GB" cap="none" dirty="0"/>
          </a:p>
        </p:txBody>
      </p:sp>
    </p:spTree>
    <p:extLst>
      <p:ext uri="{BB962C8B-B14F-4D97-AF65-F5344CB8AC3E}">
        <p14:creationId xmlns:p14="http://schemas.microsoft.com/office/powerpoint/2010/main" val="3317688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Mobile devices are very persuasive.</a:t>
            </a:r>
          </a:p>
          <a:p>
            <a:r>
              <a:rPr lang="en-GB" dirty="0" smtClean="0"/>
              <a:t>Every workplace incorporates the use of mobile devices in their daily-to-day operations.</a:t>
            </a:r>
          </a:p>
          <a:p>
            <a:r>
              <a:rPr lang="en-GB" dirty="0" smtClean="0"/>
              <a:t>The mobile devices are not only applicable to be used by those in supervisory positions but also all employees down the line.</a:t>
            </a:r>
          </a:p>
          <a:p>
            <a:r>
              <a:rPr lang="en-GB" dirty="0" smtClean="0"/>
              <a:t>Different organizations have tried to use several ways to incorporate mobile devices into their workplace including purchasing organization mobile devices which is costly.</a:t>
            </a:r>
          </a:p>
          <a:p>
            <a:r>
              <a:rPr lang="en-GB" dirty="0" smtClean="0"/>
              <a:t>In attempts to cut cost, a popular trend is to allow employees to make use of their personal devices to undertake their work duties under the implementation of “Bring Your Own Device (BYOD)” Program.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40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14350"/>
            <a:ext cx="8761413" cy="1362075"/>
          </a:xfrm>
        </p:spPr>
        <p:txBody>
          <a:bodyPr/>
          <a:lstStyle/>
          <a:p>
            <a:r>
              <a:rPr lang="en-GB" dirty="0"/>
              <a:t>BYOD Benefits</a:t>
            </a:r>
            <a:br>
              <a:rPr lang="en-GB" dirty="0"/>
            </a:br>
            <a:r>
              <a:rPr lang="en-GB" dirty="0"/>
              <a:t>Increased efficiency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employee will use the device they are used to all the time.</a:t>
            </a:r>
          </a:p>
          <a:p>
            <a:r>
              <a:rPr lang="en-GB" dirty="0" smtClean="0"/>
              <a:t>The employees has better understanding of the device they are using to do work</a:t>
            </a:r>
          </a:p>
          <a:p>
            <a:r>
              <a:rPr lang="en-GB" dirty="0" smtClean="0"/>
              <a:t>Every employee will always feel comfortable to use their devices that is they will have no fear of  mobile device damage since they own it.</a:t>
            </a:r>
          </a:p>
          <a:p>
            <a:r>
              <a:rPr lang="en-GB" dirty="0" smtClean="0"/>
              <a:t>The ownership feeling will also increase efficiency</a:t>
            </a:r>
          </a:p>
          <a:p>
            <a:r>
              <a:rPr lang="en-GB" dirty="0" smtClean="0"/>
              <a:t>The non-restriction in device use will greatly increase efficiency.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26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47919"/>
            <a:ext cx="8761413" cy="1023755"/>
          </a:xfrm>
        </p:spPr>
        <p:txBody>
          <a:bodyPr/>
          <a:lstStyle/>
          <a:p>
            <a:r>
              <a:rPr lang="en-GB" dirty="0" smtClean="0"/>
              <a:t>BYOD Benefits</a:t>
            </a:r>
            <a:br>
              <a:rPr lang="en-GB" dirty="0" smtClean="0"/>
            </a:br>
            <a:r>
              <a:rPr lang="en-GB" dirty="0" smtClean="0"/>
              <a:t>Increased Productivity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Employees will be able complete their tasks while outside office since they can access work place sites from their devices</a:t>
            </a:r>
          </a:p>
          <a:p>
            <a:r>
              <a:rPr lang="en-GB" dirty="0" smtClean="0"/>
              <a:t>Less training will be accorded to employees on any new work program.</a:t>
            </a:r>
          </a:p>
          <a:p>
            <a:r>
              <a:rPr lang="en-GB" dirty="0" smtClean="0"/>
              <a:t>New employees will require less training also since they will be using their mobile devices that they are best in using.</a:t>
            </a:r>
          </a:p>
          <a:p>
            <a:r>
              <a:rPr lang="en-GB" dirty="0" smtClean="0"/>
              <a:t>Use of personal mobile devices will self-motivate the employees to work harder.</a:t>
            </a:r>
          </a:p>
          <a:p>
            <a:r>
              <a:rPr lang="en-GB" dirty="0" smtClean="0"/>
              <a:t>Use of personal mobile devices will make employees to feel a state of organization ownership hence motivated to work harder hence increasing productivity in the long run.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62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00025"/>
            <a:ext cx="8761413" cy="2089150"/>
          </a:xfrm>
        </p:spPr>
        <p:txBody>
          <a:bodyPr/>
          <a:lstStyle/>
          <a:p>
            <a:r>
              <a:rPr lang="en-GB" dirty="0" smtClean="0"/>
              <a:t>BYOD Benefits</a:t>
            </a:r>
            <a:br>
              <a:rPr lang="en-GB" dirty="0" smtClean="0"/>
            </a:br>
            <a:r>
              <a:rPr lang="en-GB" dirty="0" smtClean="0"/>
              <a:t>Reduced  Cost and Increased Employee Collaboration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Collaboration in workplace will significantly increase by having greater access to colleague and clients since each employee is using their mobile devices.</a:t>
            </a:r>
          </a:p>
          <a:p>
            <a:r>
              <a:rPr lang="en-GB" dirty="0" smtClean="0"/>
              <a:t>Organizations will be able to cut off purchase and maintenance cost of workplace devices used for only work purposes</a:t>
            </a:r>
          </a:p>
          <a:p>
            <a:r>
              <a:rPr lang="en-GB" dirty="0" smtClean="0"/>
              <a:t>Organizations will also not experience device replacement costs.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3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BYOD Risks</a:t>
            </a:r>
            <a:br>
              <a:rPr lang="en-GB" dirty="0" smtClean="0"/>
            </a:br>
            <a:r>
              <a:rPr lang="en-GB" dirty="0" smtClean="0"/>
              <a:t>Mobile Malware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same mobile devices used for personal use are also use to access work related matters increasing the risk of mobile malware</a:t>
            </a:r>
          </a:p>
          <a:p>
            <a:r>
              <a:rPr lang="en-GB" dirty="0" smtClean="0"/>
              <a:t>Many employees use Android operating systems which are the most targeted by cyber criminals</a:t>
            </a:r>
          </a:p>
          <a:p>
            <a:r>
              <a:rPr lang="en-GB" dirty="0" smtClean="0"/>
              <a:t>Employees will most of the time download and use malicious Android apps which were noted to have increased significantly in the year 2016 hence exposing confidential organization data to a risk.</a:t>
            </a:r>
          </a:p>
          <a:p>
            <a:r>
              <a:rPr lang="en-GB" dirty="0" smtClean="0"/>
              <a:t>Employees will always get influence from family members of the use of several Applications or blogs which increase the risk of mobile malware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49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690745"/>
            <a:ext cx="8761413" cy="1052330"/>
          </a:xfrm>
        </p:spPr>
        <p:txBody>
          <a:bodyPr/>
          <a:lstStyle/>
          <a:p>
            <a:r>
              <a:rPr lang="en-GB" dirty="0" smtClean="0"/>
              <a:t>BYOD Risks</a:t>
            </a:r>
            <a:br>
              <a:rPr lang="en-GB" dirty="0" smtClean="0"/>
            </a:br>
            <a:r>
              <a:rPr lang="en-GB" dirty="0" smtClean="0"/>
              <a:t>Increase in Runtime Packers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Since it is difficult for mobile hackers to bring out new innovations, they adopt techniques that will increase infection success rates and longevity.</a:t>
            </a:r>
          </a:p>
          <a:p>
            <a:r>
              <a:rPr lang="en-GB" dirty="0" smtClean="0"/>
              <a:t>Runtime packers will be commonly used by mobile hackers in the attempt to obfuscate malware hence exposing organizational confidential  data into a risk.</a:t>
            </a:r>
          </a:p>
          <a:p>
            <a:r>
              <a:rPr lang="en-GB" dirty="0" smtClean="0"/>
              <a:t>Runtime Packers will make it a challenge to detect mobile malware hence an organization can operate for long time as hackers are spying on it through an employee mobile device.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21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14350"/>
            <a:ext cx="8761413" cy="1162050"/>
          </a:xfrm>
        </p:spPr>
        <p:txBody>
          <a:bodyPr/>
          <a:lstStyle/>
          <a:p>
            <a:r>
              <a:rPr lang="en-GB" dirty="0" smtClean="0"/>
              <a:t>BYOD Risks</a:t>
            </a:r>
            <a:br>
              <a:rPr lang="en-GB" dirty="0" smtClean="0"/>
            </a:br>
            <a:r>
              <a:rPr lang="en-GB" dirty="0" smtClean="0"/>
              <a:t>Employee Exploitation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mix of work-related usage and personal usage of mobile devices will make it difficult for overtime claims navigation by the employees</a:t>
            </a:r>
          </a:p>
          <a:p>
            <a:r>
              <a:rPr lang="en-GB" dirty="0" smtClean="0"/>
              <a:t>Due to the mix personal and work-related usage of mobile devices, employees will have difficulty in determining and claiming reimbursement of incurred costs such as long distance fees and client calls.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8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BYOD Risk Mitigation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In order to mitigate the risks involved in the use of Mobile devices in work-related issues, the organizations need to advice the employees to;</a:t>
            </a:r>
          </a:p>
          <a:p>
            <a:r>
              <a:rPr lang="en-GB" dirty="0" smtClean="0"/>
              <a:t>Keep their mobile devices up to date</a:t>
            </a:r>
          </a:p>
          <a:p>
            <a:r>
              <a:rPr lang="en-GB" dirty="0" smtClean="0"/>
              <a:t>Refrain from downloading apps from unfamiliar sites and only install aps from trusted sources.</a:t>
            </a:r>
          </a:p>
          <a:p>
            <a:r>
              <a:rPr lang="en-GB" dirty="0" smtClean="0"/>
              <a:t>Always pay close attention to permissions requested by apps</a:t>
            </a:r>
          </a:p>
          <a:p>
            <a:r>
              <a:rPr lang="en-GB" dirty="0" smtClean="0"/>
              <a:t>Always keep a suitable mobile security app such as Norton installed in their devices.</a:t>
            </a:r>
          </a:p>
          <a:p>
            <a:r>
              <a:rPr lang="en-GB" dirty="0" smtClean="0"/>
              <a:t>Make frequent back up of all company data.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24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BYOD Potential Risk Remediation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To remediate the risks involved in employees using personal mobile devices in work-related issues, the organizations should;</a:t>
            </a:r>
          </a:p>
          <a:p>
            <a:r>
              <a:rPr lang="en-GB" dirty="0" smtClean="0"/>
              <a:t>Always keep track of all employees mobile devices used for work=related issues</a:t>
            </a:r>
          </a:p>
          <a:p>
            <a:r>
              <a:rPr lang="en-GB" dirty="0" smtClean="0"/>
              <a:t>Always have a mobile administrator for running employees devices when they are at work-place each that they can-t access work-place confidential data while out of office.</a:t>
            </a:r>
          </a:p>
          <a:p>
            <a:r>
              <a:rPr lang="en-GB" dirty="0" smtClean="0"/>
              <a:t>Have a an automatic termination of mobile device from accessing work0related issues when an employee employment is terminated.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788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Pinchot, J., &amp; </a:t>
            </a:r>
            <a:r>
              <a:rPr lang="en-GB" dirty="0" err="1"/>
              <a:t>Paullet</a:t>
            </a:r>
            <a:r>
              <a:rPr lang="en-GB" dirty="0"/>
              <a:t>, K. (2015). B</a:t>
            </a:r>
            <a:r>
              <a:rPr lang="en-GB" dirty="0" smtClean="0"/>
              <a:t>ring your own device to work: benefits, 		security risks, and governance issues. </a:t>
            </a:r>
            <a:r>
              <a:rPr lang="en-GB" i="1" dirty="0"/>
              <a:t>Issues in Information Systems</a:t>
            </a:r>
            <a:r>
              <a:rPr lang="en-GB" dirty="0"/>
              <a:t>, </a:t>
            </a:r>
            <a:r>
              <a:rPr lang="en-GB" dirty="0" smtClean="0"/>
              <a:t>		</a:t>
            </a:r>
            <a:r>
              <a:rPr lang="en-GB" i="1" dirty="0" smtClean="0"/>
              <a:t>16</a:t>
            </a:r>
            <a:r>
              <a:rPr lang="en-GB" dirty="0" smtClean="0"/>
              <a:t>(3</a:t>
            </a:r>
            <a:r>
              <a:rPr lang="en-GB" dirty="0"/>
              <a:t>).</a:t>
            </a:r>
          </a:p>
          <a:p>
            <a:r>
              <a:rPr lang="en-GB" dirty="0" err="1"/>
              <a:t>Teneyuca</a:t>
            </a:r>
            <a:r>
              <a:rPr lang="en-GB" dirty="0"/>
              <a:t>, D. (2011). Internet cloud security: The illusion of inclusion. </a:t>
            </a:r>
            <a:r>
              <a:rPr lang="en-GB" dirty="0" smtClean="0"/>
              <a:t>			</a:t>
            </a:r>
            <a:r>
              <a:rPr lang="en-GB" i="1" dirty="0" smtClean="0"/>
              <a:t>Information </a:t>
            </a:r>
            <a:r>
              <a:rPr lang="en-GB" i="1" dirty="0"/>
              <a:t>Security Technical Report</a:t>
            </a:r>
            <a:r>
              <a:rPr lang="en-GB" dirty="0"/>
              <a:t>, </a:t>
            </a:r>
            <a:r>
              <a:rPr lang="en-GB" i="1" dirty="0"/>
              <a:t>16</a:t>
            </a:r>
            <a:r>
              <a:rPr lang="en-GB" dirty="0"/>
              <a:t>(3-4), 102-107.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3267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87</TotalTime>
  <Words>757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 Boardroom</vt:lpstr>
      <vt:lpstr>BYOD Implementation</vt:lpstr>
      <vt:lpstr>Introduction</vt:lpstr>
      <vt:lpstr>BYOD Benefits Increased efficiency </vt:lpstr>
      <vt:lpstr>BYOD Benefits Increased Productivity</vt:lpstr>
      <vt:lpstr>BYOD Benefits Reduced  Cost and Increased Employee Collaboration</vt:lpstr>
      <vt:lpstr>BYOD Risks Mobile Malware</vt:lpstr>
      <vt:lpstr>BYOD Risks Increase in Runtime Packers</vt:lpstr>
      <vt:lpstr>BYOD Risks Employee Exploitation</vt:lpstr>
      <vt:lpstr>BYOD Risk Mitigation</vt:lpstr>
      <vt:lpstr>BYOD Potential Risk Remediation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BYOD Implementation</dc:title>
  <dc:creator>morris</dc:creator>
  <cp:lastModifiedBy>user</cp:lastModifiedBy>
  <cp:revision>14</cp:revision>
  <dcterms:created xsi:type="dcterms:W3CDTF">2018-11-12T13:26:54Z</dcterms:created>
  <dcterms:modified xsi:type="dcterms:W3CDTF">2018-11-12T14:54:13Z</dcterms:modified>
</cp:coreProperties>
</file>